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4" r:id="rId10"/>
    <p:sldId id="267" r:id="rId11"/>
    <p:sldId id="257" r:id="rId12"/>
    <p:sldId id="25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D50E5ED-938B-4431-9A9E-94A9F61E5237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CAB047D-E360-4DC0-B0AE-8B4F6981FB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ш.шайдуллин\P10606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08" r="22688"/>
          <a:stretch/>
        </p:blipFill>
        <p:spPr bwMode="auto">
          <a:xfrm>
            <a:off x="9015" y="149626"/>
            <a:ext cx="4130937" cy="5496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04664"/>
            <a:ext cx="5953947" cy="5357885"/>
          </a:xfrm>
        </p:spPr>
        <p:txBody>
          <a:bodyPr/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Җырлап </a:t>
            </a:r>
            <a:r>
              <a:rPr lang="tt-RU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узган </a:t>
            </a: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гомер</a:t>
            </a:r>
            <a:r>
              <a:rPr lang="tt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r>
              <a:rPr lang="tt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Шамил</a:t>
            </a:r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</a:t>
            </a: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әфигулла </a:t>
            </a:r>
            <a:b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улы Шәйдуллинның </a:t>
            </a:r>
            <a:b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тормыш юлы </a:t>
            </a:r>
            <a:r>
              <a:rPr lang="tt-RU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 </a:t>
            </a: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иҗаты</a:t>
            </a:r>
            <a:r>
              <a:rPr lang="tt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b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tt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(1939-2008).</a:t>
            </a:r>
            <a:r>
              <a:rPr lang="tt-RU" dirty="0" smtClean="0"/>
              <a:t/>
            </a:r>
            <a:br>
              <a:rPr lang="tt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43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048" y="908720"/>
            <a:ext cx="8568952" cy="4752528"/>
          </a:xfrm>
        </p:spPr>
        <p:txBody>
          <a:bodyPr/>
          <a:lstStyle/>
          <a:p>
            <a:r>
              <a:rPr lang="tt-RU" sz="2400" dirty="0" smtClean="0"/>
              <a:t>Шамил Шәйдуллин түбәндәге медальләр иясе:</a:t>
            </a:r>
            <a:br>
              <a:rPr lang="tt-RU" sz="2400" dirty="0" smtClean="0"/>
            </a:br>
            <a:r>
              <a:rPr lang="tt-RU" sz="2400" dirty="0" smtClean="0"/>
              <a:t> 1.”Совет мили</a:t>
            </a:r>
            <a:r>
              <a:rPr lang="ru-RU" sz="2400" dirty="0"/>
              <a:t>ц</a:t>
            </a:r>
            <a:r>
              <a:rPr lang="tt-RU" sz="2400" dirty="0" smtClean="0"/>
              <a:t>иясенә 50 ел”-СССР ПВС указы (20.11.1967 ел);</a:t>
            </a:r>
            <a:br>
              <a:rPr lang="tt-RU" sz="2400" dirty="0" smtClean="0"/>
            </a:br>
            <a:r>
              <a:rPr lang="tt-RU" sz="2400" dirty="0" smtClean="0"/>
              <a:t> 2.3 дәрәҗә  “Бик яхшы хезмәт өчен”-791нче номерлы ЭЭМ әмере (22.10.1973 ел;</a:t>
            </a:r>
            <a:br>
              <a:rPr lang="tt-RU" sz="2400" dirty="0" smtClean="0"/>
            </a:br>
            <a:r>
              <a:rPr lang="tt-RU" sz="2400" dirty="0" smtClean="0"/>
              <a:t> 3.2 дәрәҗә “Бик яхшы хезмәт өчен”-440нчы номерлы СССР ЭЭМ әмере (5.10.1979 ел);</a:t>
            </a:r>
            <a:br>
              <a:rPr lang="tt-RU" sz="2400" dirty="0" smtClean="0"/>
            </a:br>
            <a:r>
              <a:rPr lang="tt-RU" sz="2400" dirty="0"/>
              <a:t> </a:t>
            </a:r>
            <a:r>
              <a:rPr lang="tt-RU" sz="2400" dirty="0" smtClean="0"/>
              <a:t>4.1 дәрәҗә “Бик яхшы хезмәт өчен”-424нче номерлы СССР ЭЭМ әмере (14.10.1983 ел);</a:t>
            </a:r>
            <a:br>
              <a:rPr lang="tt-RU" sz="2400" dirty="0" smtClean="0"/>
            </a:br>
            <a:r>
              <a:rPr lang="tt-RU" sz="2400" dirty="0"/>
              <a:t> </a:t>
            </a:r>
            <a:r>
              <a:rPr lang="tt-RU" sz="2400" dirty="0" smtClean="0"/>
              <a:t>5.”хезмәт ветераны”- 389 л/с нчы номерлы ТАССР ЭММ әмере белән СССР Югары Советы Президиумы</a:t>
            </a:r>
            <a:br>
              <a:rPr lang="tt-RU" sz="2400" dirty="0" smtClean="0"/>
            </a:br>
            <a:r>
              <a:rPr lang="tt-RU" sz="2400" dirty="0" smtClean="0"/>
              <a:t>исеменнән (1.11.1989 ел);</a:t>
            </a:r>
            <a:r>
              <a:rPr lang="tt-RU" dirty="0" smtClean="0"/>
              <a:t/>
            </a:r>
            <a:br>
              <a:rPr lang="tt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47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6192688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/>
              <a:t>Язучы</a:t>
            </a:r>
            <a:r>
              <a:rPr lang="ru-RU" sz="2000" dirty="0"/>
              <a:t>, детектив </a:t>
            </a:r>
            <a:r>
              <a:rPr lang="ru-RU" sz="2000" dirty="0" err="1"/>
              <a:t>әсәрләр</a:t>
            </a:r>
            <a:r>
              <a:rPr lang="ru-RU" sz="2000" dirty="0"/>
              <a:t> авторы </a:t>
            </a:r>
            <a:r>
              <a:rPr lang="ru-RU" sz="2000" dirty="0" err="1"/>
              <a:t>Шамил</a:t>
            </a:r>
            <a:r>
              <a:rPr lang="ru-RU" sz="2000" dirty="0"/>
              <a:t> </a:t>
            </a:r>
            <a:r>
              <a:rPr lang="ru-RU" sz="2000" dirty="0" err="1"/>
              <a:t>Нәфигулла</a:t>
            </a:r>
            <a:r>
              <a:rPr lang="ru-RU" sz="2000" dirty="0"/>
              <a:t> </a:t>
            </a:r>
            <a:r>
              <a:rPr lang="ru-RU" sz="2000" dirty="0" err="1"/>
              <a:t>улы</a:t>
            </a:r>
            <a:r>
              <a:rPr lang="ru-RU" sz="2000" dirty="0"/>
              <a:t> </a:t>
            </a:r>
            <a:r>
              <a:rPr lang="ru-RU" sz="2000" dirty="0" err="1"/>
              <a:t>Шәйдуллин</a:t>
            </a:r>
            <a:r>
              <a:rPr lang="ru-RU" sz="2000" dirty="0"/>
              <a:t> 1939 </a:t>
            </a:r>
            <a:r>
              <a:rPr lang="ru-RU" sz="2000" dirty="0" err="1"/>
              <a:t>елның</a:t>
            </a:r>
            <a:r>
              <a:rPr lang="ru-RU" sz="2000" dirty="0"/>
              <a:t> 13 </a:t>
            </a:r>
            <a:r>
              <a:rPr lang="ru-RU" sz="2000" dirty="0" err="1"/>
              <a:t>мартында</a:t>
            </a:r>
            <a:r>
              <a:rPr lang="ru-RU" sz="2000" dirty="0"/>
              <a:t> </a:t>
            </a:r>
            <a:r>
              <a:rPr lang="ru-RU" sz="2000" dirty="0" err="1"/>
              <a:t>Татарстанның</a:t>
            </a:r>
            <a:r>
              <a:rPr lang="ru-RU" sz="2000" dirty="0"/>
              <a:t> </a:t>
            </a:r>
            <a:r>
              <a:rPr lang="ru-RU" sz="2000" dirty="0" err="1"/>
              <a:t>Яңа</a:t>
            </a:r>
            <a:r>
              <a:rPr lang="ru-RU" sz="2000" dirty="0"/>
              <a:t> </a:t>
            </a:r>
            <a:r>
              <a:rPr lang="ru-RU" sz="2000" dirty="0" err="1"/>
              <a:t>Чишмә</a:t>
            </a:r>
            <a:r>
              <a:rPr lang="ru-RU" sz="2000" dirty="0"/>
              <a:t> районы </a:t>
            </a:r>
            <a:r>
              <a:rPr lang="ru-RU" sz="2000" dirty="0" err="1"/>
              <a:t>Сөлчәбаш</a:t>
            </a:r>
            <a:r>
              <a:rPr lang="ru-RU" sz="2000" dirty="0"/>
              <a:t> </a:t>
            </a:r>
            <a:r>
              <a:rPr lang="ru-RU" sz="2000" dirty="0" err="1"/>
              <a:t>авылында</a:t>
            </a:r>
            <a:r>
              <a:rPr lang="ru-RU" sz="2000" dirty="0"/>
              <a:t> </a:t>
            </a:r>
            <a:r>
              <a:rPr lang="ru-RU" sz="2000" dirty="0" err="1"/>
              <a:t>туа</a:t>
            </a:r>
            <a:r>
              <a:rPr lang="ru-RU" sz="2000" dirty="0"/>
              <a:t>. </a:t>
            </a:r>
            <a:r>
              <a:rPr lang="ru-RU" sz="2000" dirty="0" err="1"/>
              <a:t>Үз</a:t>
            </a:r>
            <a:r>
              <a:rPr lang="ru-RU" sz="2000" dirty="0"/>
              <a:t> </a:t>
            </a:r>
            <a:r>
              <a:rPr lang="ru-RU" sz="2000" dirty="0" err="1"/>
              <a:t>авылларында</a:t>
            </a:r>
            <a:r>
              <a:rPr lang="ru-RU" sz="2000" dirty="0"/>
              <a:t> — </a:t>
            </a:r>
            <a:r>
              <a:rPr lang="ru-RU" sz="2000" dirty="0" err="1"/>
              <a:t>башлангыч</a:t>
            </a:r>
            <a:r>
              <a:rPr lang="ru-RU" sz="2000" dirty="0"/>
              <a:t>, </a:t>
            </a:r>
            <a:r>
              <a:rPr lang="ru-RU" sz="2000" dirty="0" err="1"/>
              <a:t>күршедәге</a:t>
            </a:r>
            <a:r>
              <a:rPr lang="ru-RU" sz="2000" dirty="0"/>
              <a:t> Ак </a:t>
            </a:r>
            <a:r>
              <a:rPr lang="ru-RU" sz="2000" dirty="0" err="1"/>
              <a:t>Бүре</a:t>
            </a:r>
            <a:r>
              <a:rPr lang="ru-RU" sz="2000" dirty="0"/>
              <a:t> </a:t>
            </a:r>
            <a:r>
              <a:rPr lang="ru-RU" sz="2000" dirty="0" err="1"/>
              <a:t>авылында</a:t>
            </a:r>
            <a:r>
              <a:rPr lang="ru-RU" sz="2000" dirty="0"/>
              <a:t> </a:t>
            </a:r>
            <a:r>
              <a:rPr lang="ru-RU" sz="2000" dirty="0" err="1"/>
              <a:t>җидееллык</a:t>
            </a:r>
            <a:r>
              <a:rPr lang="ru-RU" sz="2000" dirty="0"/>
              <a:t> </a:t>
            </a:r>
            <a:r>
              <a:rPr lang="ru-RU" sz="2000" dirty="0" err="1"/>
              <a:t>мәктәпне</a:t>
            </a:r>
            <a:r>
              <a:rPr lang="ru-RU" sz="2000" dirty="0"/>
              <a:t> </a:t>
            </a:r>
            <a:r>
              <a:rPr lang="ru-RU" sz="2000" dirty="0" err="1"/>
              <a:t>тәмамлаганнан</a:t>
            </a:r>
            <a:r>
              <a:rPr lang="ru-RU" sz="2000" dirty="0"/>
              <a:t> </a:t>
            </a:r>
            <a:r>
              <a:rPr lang="ru-RU" sz="2000" dirty="0" err="1"/>
              <a:t>соң</a:t>
            </a:r>
            <a:r>
              <a:rPr lang="ru-RU" sz="2000" dirty="0"/>
              <a:t>, </a:t>
            </a:r>
            <a:r>
              <a:rPr lang="ru-RU" sz="2000" dirty="0" err="1"/>
              <a:t>Чистай</a:t>
            </a:r>
            <a:r>
              <a:rPr lang="ru-RU" sz="2000" dirty="0"/>
              <a:t> </a:t>
            </a:r>
            <a:r>
              <a:rPr lang="ru-RU" sz="2000" dirty="0" err="1"/>
              <a:t>сәгать</a:t>
            </a:r>
            <a:r>
              <a:rPr lang="ru-RU" sz="2000" dirty="0"/>
              <a:t> </a:t>
            </a:r>
            <a:r>
              <a:rPr lang="ru-RU" sz="2000" dirty="0" err="1"/>
              <a:t>заводында</a:t>
            </a:r>
            <a:r>
              <a:rPr lang="ru-RU" sz="2000" dirty="0"/>
              <a:t> </a:t>
            </a:r>
            <a:r>
              <a:rPr lang="ru-RU" sz="2000" dirty="0" err="1"/>
              <a:t>хезмәт</a:t>
            </a:r>
            <a:r>
              <a:rPr lang="ru-RU" sz="2000" dirty="0"/>
              <a:t> </a:t>
            </a:r>
            <a:r>
              <a:rPr lang="ru-RU" sz="2000" dirty="0" err="1"/>
              <a:t>юлын</a:t>
            </a:r>
            <a:r>
              <a:rPr lang="ru-RU" sz="2000" dirty="0"/>
              <a:t> </a:t>
            </a:r>
            <a:r>
              <a:rPr lang="ru-RU" sz="2000" dirty="0" err="1"/>
              <a:t>башлый</a:t>
            </a:r>
            <a:r>
              <a:rPr lang="ru-RU" sz="2000" dirty="0"/>
              <a:t>, </a:t>
            </a:r>
            <a:r>
              <a:rPr lang="ru-RU" sz="2000" dirty="0" err="1"/>
              <a:t>шунда</a:t>
            </a:r>
            <a:r>
              <a:rPr lang="ru-RU" sz="2000" dirty="0"/>
              <a:t> </a:t>
            </a:r>
            <a:r>
              <a:rPr lang="ru-RU" sz="2000" dirty="0" err="1"/>
              <a:t>әүвәл</a:t>
            </a:r>
            <a:r>
              <a:rPr lang="ru-RU" sz="2000" dirty="0"/>
              <a:t> </a:t>
            </a:r>
            <a:r>
              <a:rPr lang="ru-RU" sz="2000" dirty="0" err="1"/>
              <a:t>көйләүче</a:t>
            </a:r>
            <a:r>
              <a:rPr lang="ru-RU" sz="2000" dirty="0"/>
              <a:t>, </a:t>
            </a:r>
            <a:r>
              <a:rPr lang="ru-RU" sz="2000" dirty="0" err="1"/>
              <a:t>соңрак</a:t>
            </a:r>
            <a:r>
              <a:rPr lang="ru-RU" sz="2000" dirty="0"/>
              <a:t> цех профсоюзы </a:t>
            </a:r>
            <a:r>
              <a:rPr lang="ru-RU" sz="2000" dirty="0" err="1"/>
              <a:t>рәисе</a:t>
            </a:r>
            <a:r>
              <a:rPr lang="ru-RU" sz="2000" dirty="0"/>
              <a:t> </a:t>
            </a:r>
            <a:r>
              <a:rPr lang="ru-RU" sz="2000" dirty="0" err="1"/>
              <a:t>вазифаларын</a:t>
            </a:r>
            <a:r>
              <a:rPr lang="ru-RU" sz="2000" dirty="0"/>
              <a:t> </a:t>
            </a:r>
            <a:r>
              <a:rPr lang="ru-RU" sz="2000" dirty="0" err="1"/>
              <a:t>башкара</a:t>
            </a:r>
            <a:r>
              <a:rPr lang="ru-RU" sz="2000" dirty="0"/>
              <a:t>, </a:t>
            </a:r>
            <a:r>
              <a:rPr lang="ru-RU" sz="2000" dirty="0" err="1"/>
              <a:t>төп</a:t>
            </a:r>
            <a:r>
              <a:rPr lang="ru-RU" sz="2000" dirty="0"/>
              <a:t> </a:t>
            </a:r>
            <a:r>
              <a:rPr lang="ru-RU" sz="2000" dirty="0" err="1"/>
              <a:t>эшеннән</a:t>
            </a:r>
            <a:r>
              <a:rPr lang="ru-RU" sz="2000" dirty="0"/>
              <a:t> </a:t>
            </a:r>
            <a:r>
              <a:rPr lang="ru-RU" sz="2000" dirty="0" err="1"/>
              <a:t>аерылмыйча</a:t>
            </a:r>
            <a:r>
              <a:rPr lang="ru-RU" sz="2000" dirty="0"/>
              <a:t> </a:t>
            </a:r>
            <a:r>
              <a:rPr lang="ru-RU" sz="2000" dirty="0" err="1"/>
              <a:t>укып</a:t>
            </a:r>
            <a:r>
              <a:rPr lang="ru-RU" sz="2000" dirty="0"/>
              <a:t>, завод </a:t>
            </a:r>
            <a:r>
              <a:rPr lang="ru-RU" sz="2000" dirty="0" err="1"/>
              <a:t>каршындагы</a:t>
            </a:r>
            <a:r>
              <a:rPr lang="ru-RU" sz="2000" dirty="0"/>
              <a:t> </a:t>
            </a:r>
            <a:r>
              <a:rPr lang="ru-RU" sz="2000" dirty="0" err="1"/>
              <a:t>һөнәри</a:t>
            </a:r>
            <a:r>
              <a:rPr lang="ru-RU" sz="2000" dirty="0"/>
              <a:t>-техника </a:t>
            </a:r>
            <a:r>
              <a:rPr lang="ru-RU" sz="2000" dirty="0" err="1"/>
              <a:t>училищесын</a:t>
            </a:r>
            <a:r>
              <a:rPr lang="ru-RU" sz="2000" dirty="0"/>
              <a:t> </a:t>
            </a:r>
            <a:r>
              <a:rPr lang="ru-RU" sz="2000" dirty="0" err="1"/>
              <a:t>һәм</a:t>
            </a:r>
            <a:r>
              <a:rPr lang="ru-RU" sz="2000" dirty="0"/>
              <a:t> </a:t>
            </a:r>
            <a:r>
              <a:rPr lang="ru-RU" sz="2000" dirty="0" err="1"/>
              <a:t>шәһәрдәге</a:t>
            </a:r>
            <a:r>
              <a:rPr lang="ru-RU" sz="2000" dirty="0"/>
              <a:t> кичке </a:t>
            </a:r>
            <a:r>
              <a:rPr lang="ru-RU" sz="2000" dirty="0" err="1"/>
              <a:t>урта</a:t>
            </a:r>
            <a:r>
              <a:rPr lang="ru-RU" sz="2000" dirty="0"/>
              <a:t> </a:t>
            </a:r>
            <a:r>
              <a:rPr lang="ru-RU" sz="2000" dirty="0" err="1"/>
              <a:t>мәктәпне</a:t>
            </a:r>
            <a:r>
              <a:rPr lang="ru-RU" sz="2000" dirty="0"/>
              <a:t> </a:t>
            </a:r>
            <a:r>
              <a:rPr lang="ru-RU" sz="2000" dirty="0" err="1" smtClean="0"/>
              <a:t>тәмамлый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7541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8064896" cy="6840760"/>
          </a:xfrm>
        </p:spPr>
        <p:txBody>
          <a:bodyPr>
            <a:normAutofit fontScale="40000" lnSpcReduction="20000"/>
          </a:bodyPr>
          <a:lstStyle/>
          <a:p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Шамил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Нәфигулла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Шәйдуллин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(1939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13 марты — 2008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гыйнвары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— детектив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жанрында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иҗат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иткән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татар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язучысы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Татарстан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Язучылар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берлеге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әгъзасы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(1995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елдан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).</a:t>
            </a:r>
          </a:p>
          <a:p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1939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13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мартында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ТАССРның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Яңа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Чишмә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районы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Сөлчәбаш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авылында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дөньяга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килә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Башлангыч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урта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белемне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алгач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Чистай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сәгать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заводында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эшли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башлый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көйләүче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цех профсоюзы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рәисе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вазифаларын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башкара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үк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вакытта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завод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каршындагы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һөнәри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-техника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училищесын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Чистайның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кичке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урта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мәктәпне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тәмамлый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Шуннан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милиция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закон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саклау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оешмаларында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хезмәт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комсомол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юлламасы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белән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Төркестанның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Ислотань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шәһәре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милициясенә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оператив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эшкә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җибәрелә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1974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КамАЗ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төзелеше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башлангач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Шамил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Шәйдуллин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Татарстанга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кайта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Чаллы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шәһәрендә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эчке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эшләр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бүлегендә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җинаять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эшләрен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тикшерү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җитәкчесе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Алабуга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шәһәрендә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милиция штаб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башлыгы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Менделеев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шәһәрендә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район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милициясе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башлыгы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булып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хезмәт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1995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милиция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подполковнигы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дәрәҗәсендә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эшләүдән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туктый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елның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гыйнварында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Чаллыда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вафат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була</a:t>
            </a:r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639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125" y="332656"/>
            <a:ext cx="7125113" cy="924475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tt-RU" dirty="0" smtClean="0"/>
              <a:t>Ә шулай да юкка яшәлмәгән-Нидер кала җирдә бездән дә...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</a:t>
            </a:r>
            <a:r>
              <a:rPr lang="ru-RU" dirty="0" err="1" smtClean="0"/>
              <a:t>Ш.Шәйдуллин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E:\ш.шайдуллин\P10606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6" r="4363"/>
          <a:stretch/>
        </p:blipFill>
        <p:spPr bwMode="auto">
          <a:xfrm>
            <a:off x="1907704" y="1647483"/>
            <a:ext cx="5541819" cy="52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10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ш.шайдуллин\P106065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2" y="-99392"/>
            <a:ext cx="914489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01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ш.шайдуллин\P10606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9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70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ш.шайдуллин\P1060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9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5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ш.шайдуллин\P10606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9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8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ш.шайдуллин\P1060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59" y="1"/>
            <a:ext cx="91449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50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ш.шайдуллин\P10606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1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ш.шайдуллин\P10606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" y="26074"/>
            <a:ext cx="9141621" cy="685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0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183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Spring</vt:lpstr>
      <vt:lpstr>«Җырлап узган гомер» «Шамил Нәфигулла  улы Шәйдуллинның  тормыш юлы һәм  иҗаты»  (1939-2008). </vt:lpstr>
      <vt:lpstr>«Ә шулай да юкка яшәлмәгән-Нидер кала җирдә бездән дә...»                         Ш.Шәйдуллин.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Шамил Шәйдуллин түбәндәге медальләр иясе:  1.”Совет милициясенә 50 ел”-СССР ПВС указы (20.11.1967 ел);  2.3 дәрәҗә  “Бик яхшы хезмәт өчен”-791нче номерлы ЭЭМ әмере (22.10.1973 ел;  3.2 дәрәҗә “Бик яхшы хезмәт өчен”-440нчы номерлы СССР ЭЭМ әмере (5.10.1979 ел);  4.1 дәрәҗә “Бик яхшы хезмәт өчен”-424нче номерлы СССР ЭЭМ әмере (14.10.1983 ел);  5.”хезмәт ветераны”- 389 л/с нчы номерлы ТАССР ЭММ әмере белән СССР Югары Советы Президиумы исеменнән (1.11.1989 ел); </vt:lpstr>
      <vt:lpstr> Язучы, детектив әсәрләр авторы Шамил Нәфигулла улы Шәйдуллин 1939 елның 13 мартында Татарстанның Яңа Чишмә районы Сөлчәбаш авылында туа. Үз авылларында — башлангыч, күршедәге Ак Бүре авылында җидееллык мәктәпне тәмамлаганнан соң, Чистай сәгать заводында хезмәт юлын башлый, шунда әүвәл көйләүче, соңрак цех профсоюзы рәисе вазифаларын башкара, төп эшеннән аерылмыйча укып, завод каршындагы һөнәри-техника училищесын һәм шәһәрдәге кичке урта мәктәпне тәмамлый.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Харисова</dc:creator>
  <cp:lastModifiedBy>Харисова</cp:lastModifiedBy>
  <cp:revision>10</cp:revision>
  <dcterms:created xsi:type="dcterms:W3CDTF">2012-09-28T08:33:39Z</dcterms:created>
  <dcterms:modified xsi:type="dcterms:W3CDTF">2012-09-28T10:10:05Z</dcterms:modified>
</cp:coreProperties>
</file>